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8" userDrawn="1">
          <p15:clr>
            <a:srgbClr val="A4A3A4"/>
          </p15:clr>
        </p15:guide>
        <p15:guide id="2" pos="285" userDrawn="1">
          <p15:clr>
            <a:srgbClr val="A4A3A4"/>
          </p15:clr>
        </p15:guide>
        <p15:guide id="3" pos="7471" userDrawn="1">
          <p15:clr>
            <a:srgbClr val="A4A3A4"/>
          </p15:clr>
        </p15:guide>
        <p15:guide id="4" orient="horz" pos="659" userDrawn="1">
          <p15:clr>
            <a:srgbClr val="A4A3A4"/>
          </p15:clr>
        </p15:guide>
        <p15:guide id="5" orient="horz" pos="3801" userDrawn="1">
          <p15:clr>
            <a:srgbClr val="A4A3A4"/>
          </p15:clr>
        </p15:guide>
        <p15:guide id="6" pos="5063" userDrawn="1">
          <p15:clr>
            <a:srgbClr val="A4A3A4"/>
          </p15:clr>
        </p15:guide>
        <p15:guide id="7" pos="2612" userDrawn="1">
          <p15:clr>
            <a:srgbClr val="A4A3A4"/>
          </p15:clr>
        </p15:guide>
        <p15:guide id="8" pos="2672" userDrawn="1">
          <p15:clr>
            <a:srgbClr val="A4A3A4"/>
          </p15:clr>
        </p15:guide>
        <p15:guide id="9" orient="horz" pos="21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88"/>
        <p:guide pos="285"/>
        <p:guide pos="7471"/>
        <p:guide orient="horz" pos="659"/>
        <p:guide orient="horz" pos="3801"/>
        <p:guide pos="5063"/>
        <p:guide pos="2612"/>
        <p:guide pos="2672"/>
        <p:guide orient="horz" pos="21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1029970"/>
            <a:ext cx="11294745" cy="58280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义乌梅湖体育中心试驾场地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981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010275"/>
            <a:ext cx="107721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义乌梅湖体育中心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位于宾王路299号。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500_17230370-1385-t19n-75eg-n204abe3g6mt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35925" y="1343660"/>
            <a:ext cx="3706495" cy="23298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10525" y="4051300"/>
            <a:ext cx="38493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多块场地面积约为20000㎡  水泥地面   不封闭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zh-CN" sz="1200">
                <a:latin typeface="+mn-ea"/>
                <a:cs typeface="+mn-ea"/>
                <a:sym typeface="+mn-ea"/>
              </a:rPr>
              <a:t>100</a:t>
            </a:r>
            <a:r>
              <a:rPr lang="en-US" altLang="zh-CN" sz="1200">
                <a:latin typeface="+mn-ea"/>
                <a:cs typeface="+mn-ea"/>
                <a:sym typeface="+mn-ea"/>
              </a:rPr>
              <a:t>kw</a:t>
            </a:r>
            <a:r>
              <a:rPr lang="zh-CN" sz="1200">
                <a:latin typeface="+mn-ea"/>
                <a:cs typeface="+mn-ea"/>
                <a:sym typeface="+mn-ea"/>
              </a:rPr>
              <a:t>   方便接水</a:t>
            </a:r>
            <a:endParaRPr 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义乌梅湖体育中心 试驾场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5" y="1011555"/>
            <a:ext cx="6780530" cy="49777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rcRect b="7941"/>
          <a:stretch>
            <a:fillRect/>
          </a:stretch>
        </p:blipFill>
        <p:spPr>
          <a:xfrm>
            <a:off x="444500" y="3759200"/>
            <a:ext cx="3692525" cy="23190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t="6331" b="8096"/>
          <a:stretch>
            <a:fillRect/>
          </a:stretch>
        </p:blipFill>
        <p:spPr>
          <a:xfrm>
            <a:off x="4248785" y="1047115"/>
            <a:ext cx="3681730" cy="22828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rcRect l="5807"/>
          <a:stretch>
            <a:fillRect/>
          </a:stretch>
        </p:blipFill>
        <p:spPr>
          <a:xfrm>
            <a:off x="8042275" y="1047115"/>
            <a:ext cx="3697605" cy="22828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" y="1047115"/>
            <a:ext cx="3683635" cy="22891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rcRect l="17899"/>
          <a:stretch>
            <a:fillRect/>
          </a:stretch>
        </p:blipFill>
        <p:spPr>
          <a:xfrm>
            <a:off x="8042275" y="3771265"/>
            <a:ext cx="3697605" cy="23120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rcRect r="16698"/>
          <a:stretch>
            <a:fillRect/>
          </a:stretch>
        </p:blipFill>
        <p:spPr>
          <a:xfrm>
            <a:off x="4241800" y="3759835"/>
            <a:ext cx="3683000" cy="231711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95375" y="3409950"/>
            <a:ext cx="23755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福特翼虎“翼”决高峰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71720" y="3406775"/>
            <a:ext cx="2410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福特翼虎“翼”决高峰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23655" y="3406775"/>
            <a:ext cx="22504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英伦传奇捷豹挑战赛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05205" y="6154420"/>
            <a:ext cx="25438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哈弗H8高端对比试驾会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34560" y="6154420"/>
            <a:ext cx="2667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全新</a:t>
            </a:r>
            <a:r>
              <a:rPr sz="1200">
                <a:latin typeface="+mn-ea"/>
                <a:cs typeface="+mn-ea"/>
                <a:sym typeface="+mn-ea"/>
              </a:rPr>
              <a:t>奥迪A3 Family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87105" y="6154420"/>
            <a:ext cx="25863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全新</a:t>
            </a:r>
            <a:r>
              <a:rPr sz="1200">
                <a:latin typeface="+mn-ea"/>
                <a:cs typeface="+mn-ea"/>
                <a:sym typeface="+mn-ea"/>
              </a:rPr>
              <a:t>奥迪A3 Family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3669,&quot;width&quot;:5837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PP_MARK_KEY" val="97ae2ef1-ab71-47c6-a09e-b7d17baf56d9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义乌梅湖体育中心试驾场地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257</cp:revision>
  <dcterms:created xsi:type="dcterms:W3CDTF">2019-06-19T02:08:00Z</dcterms:created>
  <dcterms:modified xsi:type="dcterms:W3CDTF">2023-05-04T07:22:27Z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70B42650699F4A98AEA3D20ACB35671A</vt:lpwstr>
  </property>
</Properties>
</file>